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9" r:id="rId3"/>
  </p:sldIdLst>
  <p:sldSz cx="12192000" cy="6858000"/>
  <p:notesSz cx="6858000" cy="9144000"/>
  <p:embeddedFontLst>
    <p:bold r:id="rId9"/>
    <p:embeddedFont>
      <p:font typeface="汉仪君黑-55W" panose="00020600040101010101" charset="-122"/>
      <p:regular r:id="rId10"/>
    </p:embeddedFont>
    <p:embeddedFont>
      <p:font typeface="幼圆" panose="02010509060101010101" charset="-122"/>
      <p:regular r:id="rId11"/>
    </p:embeddedFont>
    <p:embeddedFont>
      <p:font typeface="Calibri" panose="020F0502020204030204" charset="0"/>
      <p:regular r:id="rId12"/>
      <p:bold r:id="rId13"/>
      <p:italic r:id="rId14"/>
      <p:boldItalic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02104"/>
    <a:srgbClr val="FFEEE1"/>
    <a:srgbClr val="CD1309"/>
    <a:srgbClr val="9A0000"/>
    <a:srgbClr val="FFFBEF"/>
    <a:srgbClr val="FFF6DD"/>
    <a:srgbClr val="C41A12"/>
    <a:srgbClr val="E11F15"/>
    <a:srgbClr val="B81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5" autoAdjust="0"/>
    <p:restoredTop sz="94660"/>
  </p:normalViewPr>
  <p:slideViewPr>
    <p:cSldViewPr snapToGrid="0">
      <p:cViewPr>
        <p:scale>
          <a:sx n="60" d="100"/>
          <a:sy n="60" d="100"/>
        </p:scale>
        <p:origin x="768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font" Target="fonts/font7.fntdata"/><Relationship Id="rId14" Type="http://schemas.openxmlformats.org/officeDocument/2006/relationships/font" Target="fonts/font6.fntdata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7" Type="http://schemas.openxmlformats.org/officeDocument/2006/relationships/tags" Target="../tags/tag10.xml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tags" Target="../tags/tag9.xml"/><Relationship Id="rId13" Type="http://schemas.openxmlformats.org/officeDocument/2006/relationships/image" Target="../media/image4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6F1-D546-4D9C-80F4-5E4BE130DE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1027-3270-4573-AD76-3C81767676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random/>
      </p:transition>
    </mc:Choice>
    <mc:Fallback>
      <p:transition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缺角矩形 53"/>
          <p:cNvSpPr/>
          <p:nvPr userDrawn="1">
            <p:custDataLst>
              <p:tags r:id="rId3"/>
            </p:custDataLst>
          </p:nvPr>
        </p:nvSpPr>
        <p:spPr>
          <a:xfrm>
            <a:off x="771525" y="1631950"/>
            <a:ext cx="10730865" cy="2938780"/>
          </a:xfrm>
          <a:prstGeom prst="plaque">
            <a:avLst>
              <a:gd name="adj" fmla="val 4584"/>
            </a:avLst>
          </a:prstGeom>
          <a:solidFill>
            <a:srgbClr val="FFEEE1"/>
          </a:solidFill>
          <a:ln w="12700" cap="flat" cmpd="sng" algn="ctr">
            <a:noFill/>
            <a:prstDash val="solid"/>
            <a:miter lim="800000"/>
          </a:ln>
          <a:effectLst>
            <a:outerShdw blurRad="266700" sx="106000" sy="106000" algn="ctr" rotWithShape="0">
              <a:sysClr val="windowText" lastClr="000000">
                <a:alpha val="6000"/>
              </a:sys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3938270" y="467360"/>
            <a:ext cx="4222115" cy="857885"/>
            <a:chOff x="5042993" y="467102"/>
            <a:chExt cx="2424315" cy="521643"/>
          </a:xfrm>
        </p:grpSpPr>
        <p:sp>
          <p:nvSpPr>
            <p:cNvPr id="16" name="任意多边形: 形状 20"/>
            <p:cNvSpPr/>
            <p:nvPr>
              <p:custDataLst>
                <p:tags r:id="rId4"/>
              </p:custDataLst>
            </p:nvPr>
          </p:nvSpPr>
          <p:spPr>
            <a:xfrm>
              <a:off x="5042993" y="467102"/>
              <a:ext cx="2424315" cy="521643"/>
            </a:xfrm>
            <a:custGeom>
              <a:avLst/>
              <a:gdLst>
                <a:gd name="connsiteX0" fmla="*/ 0 w 2106015"/>
                <a:gd name="connsiteY0" fmla="*/ 260821 h 521643"/>
                <a:gd name="connsiteX1" fmla="*/ 0 w 2106015"/>
                <a:gd name="connsiteY1" fmla="*/ 260822 h 521643"/>
                <a:gd name="connsiteX2" fmla="*/ 0 w 2106015"/>
                <a:gd name="connsiteY2" fmla="*/ 260822 h 521643"/>
                <a:gd name="connsiteX3" fmla="*/ 202372 w 2106015"/>
                <a:gd name="connsiteY3" fmla="*/ 0 h 521643"/>
                <a:gd name="connsiteX4" fmla="*/ 1903642 w 2106015"/>
                <a:gd name="connsiteY4" fmla="*/ 0 h 521643"/>
                <a:gd name="connsiteX5" fmla="*/ 1983752 w 2106015"/>
                <a:gd name="connsiteY5" fmla="*/ 53100 h 521643"/>
                <a:gd name="connsiteX6" fmla="*/ 1988218 w 2106015"/>
                <a:gd name="connsiteY6" fmla="*/ 75220 h 521643"/>
                <a:gd name="connsiteX7" fmla="*/ 2044992 w 2106015"/>
                <a:gd name="connsiteY7" fmla="*/ 113498 h 521643"/>
                <a:gd name="connsiteX8" fmla="*/ 2106015 w 2106015"/>
                <a:gd name="connsiteY8" fmla="*/ 260822 h 521643"/>
                <a:gd name="connsiteX9" fmla="*/ 2106014 w 2106015"/>
                <a:gd name="connsiteY9" fmla="*/ 260822 h 521643"/>
                <a:gd name="connsiteX10" fmla="*/ 2044991 w 2106015"/>
                <a:gd name="connsiteY10" fmla="*/ 408146 h 521643"/>
                <a:gd name="connsiteX11" fmla="*/ 1988218 w 2106015"/>
                <a:gd name="connsiteY11" fmla="*/ 446423 h 521643"/>
                <a:gd name="connsiteX12" fmla="*/ 1983752 w 2106015"/>
                <a:gd name="connsiteY12" fmla="*/ 468543 h 521643"/>
                <a:gd name="connsiteX13" fmla="*/ 1903642 w 2106015"/>
                <a:gd name="connsiteY13" fmla="*/ 521643 h 521643"/>
                <a:gd name="connsiteX14" fmla="*/ 202372 w 2106015"/>
                <a:gd name="connsiteY14" fmla="*/ 521643 h 521643"/>
                <a:gd name="connsiteX15" fmla="*/ 122263 w 2106015"/>
                <a:gd name="connsiteY15" fmla="*/ 468543 h 521643"/>
                <a:gd name="connsiteX16" fmla="*/ 117797 w 2106015"/>
                <a:gd name="connsiteY16" fmla="*/ 446422 h 521643"/>
                <a:gd name="connsiteX17" fmla="*/ 61024 w 2106015"/>
                <a:gd name="connsiteY17" fmla="*/ 408145 h 521643"/>
                <a:gd name="connsiteX18" fmla="*/ 16373 w 2106015"/>
                <a:gd name="connsiteY18" fmla="*/ 341919 h 521643"/>
                <a:gd name="connsiteX19" fmla="*/ 0 w 2106015"/>
                <a:gd name="connsiteY19" fmla="*/ 260822 h 521643"/>
                <a:gd name="connsiteX20" fmla="*/ 16373 w 2106015"/>
                <a:gd name="connsiteY20" fmla="*/ 179724 h 521643"/>
                <a:gd name="connsiteX21" fmla="*/ 61024 w 2106015"/>
                <a:gd name="connsiteY21" fmla="*/ 113498 h 521643"/>
                <a:gd name="connsiteX22" fmla="*/ 117797 w 2106015"/>
                <a:gd name="connsiteY22" fmla="*/ 75221 h 521643"/>
                <a:gd name="connsiteX23" fmla="*/ 122263 w 2106015"/>
                <a:gd name="connsiteY23" fmla="*/ 53100 h 521643"/>
                <a:gd name="connsiteX24" fmla="*/ 202372 w 2106015"/>
                <a:gd name="connsiteY24" fmla="*/ 0 h 52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6015" h="521643">
                  <a:moveTo>
                    <a:pt x="0" y="260821"/>
                  </a:moveTo>
                  <a:lnTo>
                    <a:pt x="0" y="260822"/>
                  </a:lnTo>
                  <a:lnTo>
                    <a:pt x="0" y="260822"/>
                  </a:lnTo>
                  <a:close/>
                  <a:moveTo>
                    <a:pt x="202372" y="0"/>
                  </a:moveTo>
                  <a:lnTo>
                    <a:pt x="1903642" y="0"/>
                  </a:lnTo>
                  <a:cubicBezTo>
                    <a:pt x="1939655" y="0"/>
                    <a:pt x="1970553" y="21895"/>
                    <a:pt x="1983752" y="53100"/>
                  </a:cubicBezTo>
                  <a:lnTo>
                    <a:pt x="1988218" y="75220"/>
                  </a:lnTo>
                  <a:lnTo>
                    <a:pt x="2044992" y="113498"/>
                  </a:lnTo>
                  <a:cubicBezTo>
                    <a:pt x="2082695" y="151202"/>
                    <a:pt x="2106015" y="203289"/>
                    <a:pt x="2106015" y="260822"/>
                  </a:cubicBezTo>
                  <a:lnTo>
                    <a:pt x="2106014" y="260822"/>
                  </a:lnTo>
                  <a:cubicBezTo>
                    <a:pt x="2106014" y="318356"/>
                    <a:pt x="2082694" y="370442"/>
                    <a:pt x="2044991" y="408146"/>
                  </a:cubicBezTo>
                  <a:lnTo>
                    <a:pt x="1988218" y="446423"/>
                  </a:lnTo>
                  <a:lnTo>
                    <a:pt x="1983752" y="468543"/>
                  </a:lnTo>
                  <a:cubicBezTo>
                    <a:pt x="1970553" y="499748"/>
                    <a:pt x="1939655" y="521643"/>
                    <a:pt x="1903642" y="521643"/>
                  </a:cubicBezTo>
                  <a:lnTo>
                    <a:pt x="202372" y="521643"/>
                  </a:lnTo>
                  <a:cubicBezTo>
                    <a:pt x="166360" y="521643"/>
                    <a:pt x="135461" y="499748"/>
                    <a:pt x="122263" y="468543"/>
                  </a:cubicBezTo>
                  <a:lnTo>
                    <a:pt x="117797" y="446422"/>
                  </a:lnTo>
                  <a:lnTo>
                    <a:pt x="61024" y="408145"/>
                  </a:lnTo>
                  <a:cubicBezTo>
                    <a:pt x="42172" y="389293"/>
                    <a:pt x="26916" y="366846"/>
                    <a:pt x="16373" y="341919"/>
                  </a:cubicBezTo>
                  <a:lnTo>
                    <a:pt x="0" y="260822"/>
                  </a:lnTo>
                  <a:lnTo>
                    <a:pt x="16373" y="179724"/>
                  </a:lnTo>
                  <a:cubicBezTo>
                    <a:pt x="26916" y="154798"/>
                    <a:pt x="42172" y="132350"/>
                    <a:pt x="61024" y="113498"/>
                  </a:cubicBezTo>
                  <a:lnTo>
                    <a:pt x="117797" y="75221"/>
                  </a:lnTo>
                  <a:lnTo>
                    <a:pt x="122263" y="53100"/>
                  </a:lnTo>
                  <a:cubicBezTo>
                    <a:pt x="135461" y="21895"/>
                    <a:pt x="166360" y="0"/>
                    <a:pt x="202372" y="0"/>
                  </a:cubicBezTo>
                  <a:close/>
                </a:path>
              </a:pathLst>
            </a:custGeom>
            <a:solidFill>
              <a:srgbClr val="FFFBE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279400" dir="5400000" sx="96000" sy="96000" algn="t" rotWithShape="0">
                <a:srgbClr val="9A0000">
                  <a:alpha val="30000"/>
                </a:srgbClr>
              </a:outerShdw>
            </a:effectLst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kern="0">
                <a:gradFill flip="none" rotWithShape="1">
                  <a:gsLst>
                    <a:gs pos="0">
                      <a:srgbClr val="761A1B">
                        <a:lumMod val="82000"/>
                        <a:lumOff val="18000"/>
                      </a:srgbClr>
                    </a:gs>
                    <a:gs pos="100000">
                      <a:srgbClr val="761A1B"/>
                    </a:gs>
                  </a:gsLst>
                  <a:lin ang="2700000" scaled="1"/>
                  <a:tileRect/>
                </a:gradFill>
                <a:latin typeface="思源宋体 CN Heavy" panose="02010600030101010101" charset="-122"/>
                <a:ea typeface="思源宋体 CN Heavy" panose="02010600030101010101" charset="-122"/>
              </a:endParaRPr>
            </a:p>
          </p:txBody>
        </p:sp>
        <p:sp>
          <p:nvSpPr>
            <p:cNvPr id="18" name="任意多边形: 形状 20"/>
            <p:cNvSpPr/>
            <p:nvPr>
              <p:custDataLst>
                <p:tags r:id="rId5"/>
              </p:custDataLst>
            </p:nvPr>
          </p:nvSpPr>
          <p:spPr>
            <a:xfrm>
              <a:off x="5071196" y="492622"/>
              <a:ext cx="2367908" cy="470603"/>
            </a:xfrm>
            <a:custGeom>
              <a:avLst/>
              <a:gdLst>
                <a:gd name="connsiteX0" fmla="*/ 0 w 2106015"/>
                <a:gd name="connsiteY0" fmla="*/ 260821 h 521643"/>
                <a:gd name="connsiteX1" fmla="*/ 0 w 2106015"/>
                <a:gd name="connsiteY1" fmla="*/ 260822 h 521643"/>
                <a:gd name="connsiteX2" fmla="*/ 0 w 2106015"/>
                <a:gd name="connsiteY2" fmla="*/ 260822 h 521643"/>
                <a:gd name="connsiteX3" fmla="*/ 202372 w 2106015"/>
                <a:gd name="connsiteY3" fmla="*/ 0 h 521643"/>
                <a:gd name="connsiteX4" fmla="*/ 1903642 w 2106015"/>
                <a:gd name="connsiteY4" fmla="*/ 0 h 521643"/>
                <a:gd name="connsiteX5" fmla="*/ 1983752 w 2106015"/>
                <a:gd name="connsiteY5" fmla="*/ 53100 h 521643"/>
                <a:gd name="connsiteX6" fmla="*/ 1988218 w 2106015"/>
                <a:gd name="connsiteY6" fmla="*/ 75220 h 521643"/>
                <a:gd name="connsiteX7" fmla="*/ 2044992 w 2106015"/>
                <a:gd name="connsiteY7" fmla="*/ 113498 h 521643"/>
                <a:gd name="connsiteX8" fmla="*/ 2106015 w 2106015"/>
                <a:gd name="connsiteY8" fmla="*/ 260822 h 521643"/>
                <a:gd name="connsiteX9" fmla="*/ 2106014 w 2106015"/>
                <a:gd name="connsiteY9" fmla="*/ 260822 h 521643"/>
                <a:gd name="connsiteX10" fmla="*/ 2044991 w 2106015"/>
                <a:gd name="connsiteY10" fmla="*/ 408146 h 521643"/>
                <a:gd name="connsiteX11" fmla="*/ 1988218 w 2106015"/>
                <a:gd name="connsiteY11" fmla="*/ 446423 h 521643"/>
                <a:gd name="connsiteX12" fmla="*/ 1983752 w 2106015"/>
                <a:gd name="connsiteY12" fmla="*/ 468543 h 521643"/>
                <a:gd name="connsiteX13" fmla="*/ 1903642 w 2106015"/>
                <a:gd name="connsiteY13" fmla="*/ 521643 h 521643"/>
                <a:gd name="connsiteX14" fmla="*/ 202372 w 2106015"/>
                <a:gd name="connsiteY14" fmla="*/ 521643 h 521643"/>
                <a:gd name="connsiteX15" fmla="*/ 122263 w 2106015"/>
                <a:gd name="connsiteY15" fmla="*/ 468543 h 521643"/>
                <a:gd name="connsiteX16" fmla="*/ 117797 w 2106015"/>
                <a:gd name="connsiteY16" fmla="*/ 446422 h 521643"/>
                <a:gd name="connsiteX17" fmla="*/ 61024 w 2106015"/>
                <a:gd name="connsiteY17" fmla="*/ 408145 h 521643"/>
                <a:gd name="connsiteX18" fmla="*/ 16373 w 2106015"/>
                <a:gd name="connsiteY18" fmla="*/ 341919 h 521643"/>
                <a:gd name="connsiteX19" fmla="*/ 0 w 2106015"/>
                <a:gd name="connsiteY19" fmla="*/ 260822 h 521643"/>
                <a:gd name="connsiteX20" fmla="*/ 16373 w 2106015"/>
                <a:gd name="connsiteY20" fmla="*/ 179724 h 521643"/>
                <a:gd name="connsiteX21" fmla="*/ 61024 w 2106015"/>
                <a:gd name="connsiteY21" fmla="*/ 113498 h 521643"/>
                <a:gd name="connsiteX22" fmla="*/ 117797 w 2106015"/>
                <a:gd name="connsiteY22" fmla="*/ 75221 h 521643"/>
                <a:gd name="connsiteX23" fmla="*/ 122263 w 2106015"/>
                <a:gd name="connsiteY23" fmla="*/ 53100 h 521643"/>
                <a:gd name="connsiteX24" fmla="*/ 202372 w 2106015"/>
                <a:gd name="connsiteY24" fmla="*/ 0 h 52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06015" h="521643">
                  <a:moveTo>
                    <a:pt x="0" y="260821"/>
                  </a:moveTo>
                  <a:lnTo>
                    <a:pt x="0" y="260822"/>
                  </a:lnTo>
                  <a:lnTo>
                    <a:pt x="0" y="260822"/>
                  </a:lnTo>
                  <a:close/>
                  <a:moveTo>
                    <a:pt x="202372" y="0"/>
                  </a:moveTo>
                  <a:lnTo>
                    <a:pt x="1903642" y="0"/>
                  </a:lnTo>
                  <a:cubicBezTo>
                    <a:pt x="1939655" y="0"/>
                    <a:pt x="1970553" y="21895"/>
                    <a:pt x="1983752" y="53100"/>
                  </a:cubicBezTo>
                  <a:lnTo>
                    <a:pt x="1988218" y="75220"/>
                  </a:lnTo>
                  <a:lnTo>
                    <a:pt x="2044992" y="113498"/>
                  </a:lnTo>
                  <a:cubicBezTo>
                    <a:pt x="2082695" y="151202"/>
                    <a:pt x="2106015" y="203289"/>
                    <a:pt x="2106015" y="260822"/>
                  </a:cubicBezTo>
                  <a:lnTo>
                    <a:pt x="2106014" y="260822"/>
                  </a:lnTo>
                  <a:cubicBezTo>
                    <a:pt x="2106014" y="318356"/>
                    <a:pt x="2082694" y="370442"/>
                    <a:pt x="2044991" y="408146"/>
                  </a:cubicBezTo>
                  <a:lnTo>
                    <a:pt x="1988218" y="446423"/>
                  </a:lnTo>
                  <a:lnTo>
                    <a:pt x="1983752" y="468543"/>
                  </a:lnTo>
                  <a:cubicBezTo>
                    <a:pt x="1970553" y="499748"/>
                    <a:pt x="1939655" y="521643"/>
                    <a:pt x="1903642" y="521643"/>
                  </a:cubicBezTo>
                  <a:lnTo>
                    <a:pt x="202372" y="521643"/>
                  </a:lnTo>
                  <a:cubicBezTo>
                    <a:pt x="166360" y="521643"/>
                    <a:pt x="135461" y="499748"/>
                    <a:pt x="122263" y="468543"/>
                  </a:cubicBezTo>
                  <a:lnTo>
                    <a:pt x="117797" y="446422"/>
                  </a:lnTo>
                  <a:lnTo>
                    <a:pt x="61024" y="408145"/>
                  </a:lnTo>
                  <a:cubicBezTo>
                    <a:pt x="42172" y="389293"/>
                    <a:pt x="26916" y="366846"/>
                    <a:pt x="16373" y="341919"/>
                  </a:cubicBezTo>
                  <a:lnTo>
                    <a:pt x="0" y="260822"/>
                  </a:lnTo>
                  <a:lnTo>
                    <a:pt x="16373" y="179724"/>
                  </a:lnTo>
                  <a:cubicBezTo>
                    <a:pt x="26916" y="154798"/>
                    <a:pt x="42172" y="132350"/>
                    <a:pt x="61024" y="113498"/>
                  </a:cubicBezTo>
                  <a:lnTo>
                    <a:pt x="117797" y="75221"/>
                  </a:lnTo>
                  <a:lnTo>
                    <a:pt x="122263" y="53100"/>
                  </a:lnTo>
                  <a:cubicBezTo>
                    <a:pt x="135461" y="21895"/>
                    <a:pt x="166360" y="0"/>
                    <a:pt x="202372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rgbClr val="CD1309"/>
              </a:solidFill>
              <a:prstDash val="solid"/>
              <a:miter lim="800000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/>
              <a:endParaRPr lang="zh-CN" altLang="en-US" kern="0">
                <a:gradFill flip="none" rotWithShape="1">
                  <a:gsLst>
                    <a:gs pos="0">
                      <a:srgbClr val="761A1B">
                        <a:lumMod val="82000"/>
                        <a:lumOff val="18000"/>
                      </a:srgbClr>
                    </a:gs>
                    <a:gs pos="100000">
                      <a:srgbClr val="761A1B"/>
                    </a:gs>
                  </a:gsLst>
                  <a:lin ang="2700000" scaled="1"/>
                  <a:tileRect/>
                </a:gradFill>
                <a:latin typeface="思源宋体 CN Heavy" panose="02010600030101010101" charset="-122"/>
                <a:ea typeface="思源宋体 CN Heavy" panose="02010600030101010101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48" b="2117"/>
          <a:stretch>
            <a:fillRect/>
          </a:stretch>
        </p:blipFill>
        <p:spPr>
          <a:xfrm>
            <a:off x="0" y="5513850"/>
            <a:ext cx="12188751" cy="1344151"/>
          </a:xfrm>
          <a:custGeom>
            <a:avLst/>
            <a:gdLst>
              <a:gd name="connsiteX0" fmla="*/ 0 w 12188751"/>
              <a:gd name="connsiteY0" fmla="*/ 0 h 1344151"/>
              <a:gd name="connsiteX1" fmla="*/ 12188751 w 12188751"/>
              <a:gd name="connsiteY1" fmla="*/ 0 h 1344151"/>
              <a:gd name="connsiteX2" fmla="*/ 12188751 w 12188751"/>
              <a:gd name="connsiteY2" fmla="*/ 1344151 h 1344151"/>
              <a:gd name="connsiteX3" fmla="*/ 0 w 12188751"/>
              <a:gd name="connsiteY3" fmla="*/ 1344151 h 13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751" h="1344151">
                <a:moveTo>
                  <a:pt x="0" y="0"/>
                </a:moveTo>
                <a:lnTo>
                  <a:pt x="12188751" y="0"/>
                </a:lnTo>
                <a:lnTo>
                  <a:pt x="12188751" y="1344151"/>
                </a:lnTo>
                <a:lnTo>
                  <a:pt x="0" y="1344151"/>
                </a:lnTo>
                <a:close/>
              </a:path>
            </a:pathLst>
          </a:custGeom>
        </p:spPr>
      </p:pic>
      <p:grpSp>
        <p:nvGrpSpPr>
          <p:cNvPr id="9" name="组合 8"/>
          <p:cNvGrpSpPr/>
          <p:nvPr userDrawn="1"/>
        </p:nvGrpSpPr>
        <p:grpSpPr>
          <a:xfrm>
            <a:off x="4318635" y="622300"/>
            <a:ext cx="3577590" cy="551180"/>
            <a:chOff x="5088553" y="564985"/>
            <a:chExt cx="2013389" cy="274000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" t="22268" r="57667" b="59355"/>
            <a:stretch>
              <a:fillRect/>
            </a:stretch>
          </p:blipFill>
          <p:spPr>
            <a:xfrm flipH="1">
              <a:off x="6717713" y="564985"/>
              <a:ext cx="384229" cy="274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5" t="22268" r="57667" b="59355"/>
            <a:stretch>
              <a:fillRect/>
            </a:stretch>
          </p:blipFill>
          <p:spPr>
            <a:xfrm>
              <a:off x="5088553" y="564985"/>
              <a:ext cx="384229" cy="274000"/>
            </a:xfrm>
            <a:prstGeom prst="rect">
              <a:avLst/>
            </a:prstGeom>
          </p:spPr>
        </p:pic>
      </p:grpSp>
      <p:sp>
        <p:nvSpPr>
          <p:cNvPr id="55" name="缺角矩形 54"/>
          <p:cNvSpPr/>
          <p:nvPr userDrawn="1">
            <p:custDataLst>
              <p:tags r:id="rId11"/>
            </p:custDataLst>
          </p:nvPr>
        </p:nvSpPr>
        <p:spPr>
          <a:xfrm>
            <a:off x="854075" y="1718310"/>
            <a:ext cx="10565765" cy="2777490"/>
          </a:xfrm>
          <a:prstGeom prst="plaque">
            <a:avLst>
              <a:gd name="adj" fmla="val 4584"/>
            </a:avLst>
          </a:prstGeom>
          <a:noFill/>
          <a:ln w="12700" cap="flat" cmpd="sng" algn="ctr">
            <a:solidFill>
              <a:srgbClr val="FF9E2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72647" r="36885" b="13984"/>
          <a:stretch>
            <a:fillRect/>
          </a:stretch>
        </p:blipFill>
        <p:spPr>
          <a:xfrm>
            <a:off x="11268535" y="0"/>
            <a:ext cx="923465" cy="1116616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72647" r="36885" b="13984"/>
          <a:stretch>
            <a:fillRect/>
          </a:stretch>
        </p:blipFill>
        <p:spPr>
          <a:xfrm flipH="1">
            <a:off x="0" y="0"/>
            <a:ext cx="923465" cy="1116616"/>
          </a:xfrm>
          <a:prstGeom prst="rect">
            <a:avLst/>
          </a:prstGeom>
        </p:spPr>
      </p:pic>
      <p:pic>
        <p:nvPicPr>
          <p:cNvPr id="11" name="图片 10" descr="卡通龙形象 (14)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73355" y="4185285"/>
            <a:ext cx="2112645" cy="2385060"/>
          </a:xfrm>
          <a:prstGeom prst="rect">
            <a:avLst/>
          </a:prstGeom>
        </p:spPr>
      </p:pic>
      <p:pic>
        <p:nvPicPr>
          <p:cNvPr id="12" name="图片 11" descr="卡通龙形象 (13)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874885" y="4159885"/>
            <a:ext cx="2056130" cy="2750185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>
            <p:custDataLst>
              <p:tags r:id="rId17"/>
            </p:custDataLst>
          </p:nvPr>
        </p:nvSpPr>
        <p:spPr>
          <a:xfrm>
            <a:off x="4905375" y="643255"/>
            <a:ext cx="2308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9600" spc="130">
                <a:gradFill flip="none" rotWithShape="1">
                  <a:gsLst>
                    <a:gs pos="100000">
                      <a:srgbClr val="C00A09"/>
                    </a:gs>
                    <a:gs pos="0">
                      <a:srgbClr val="E12202"/>
                    </a:gs>
                  </a:gsLst>
                  <a:lin ang="5400000" scaled="1"/>
                  <a:tileRect/>
                </a:gra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sz="2800" b="1" dirty="0" smtClean="0">
                <a:latin typeface="Arial" panose="020B0604020202020204" pitchFamily="34" charset="0"/>
                <a:ea typeface="汉仪君黑-75简" panose="00020600040101010101" charset="-122"/>
              </a:rPr>
              <a:t>猜两地名</a:t>
            </a:r>
            <a:endParaRPr lang="zh-CN" altLang="en-US" sz="2800" b="1" dirty="0" smtClean="0">
              <a:latin typeface="Arial" panose="020B0604020202020204" pitchFamily="34" charset="0"/>
              <a:ea typeface="汉仪君黑-75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z="1075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random/>
      </p:transition>
    </mc:Choice>
    <mc:Fallback>
      <p:transition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16F1-D546-4D9C-80F4-5E4BE130DE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D1027-3270-4573-AD76-3C81767676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500" advTm="0">
        <p:random/>
      </p:transition>
    </mc:Choice>
    <mc:Fallback>
      <p:transition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1A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736148" y="-1317684"/>
            <a:ext cx="13556638" cy="8991773"/>
            <a:chOff x="-736148" y="-1317684"/>
            <a:chExt cx="13556638" cy="8991773"/>
          </a:xfrm>
          <a:solidFill>
            <a:srgbClr val="9A0000"/>
          </a:solidFill>
        </p:grpSpPr>
        <p:sp>
          <p:nvSpPr>
            <p:cNvPr id="130" name="任意多边形 129"/>
            <p:cNvSpPr/>
            <p:nvPr/>
          </p:nvSpPr>
          <p:spPr>
            <a:xfrm rot="18929670" flipV="1">
              <a:off x="3229735" y="-1317684"/>
              <a:ext cx="1090833" cy="6522357"/>
            </a:xfrm>
            <a:custGeom>
              <a:avLst/>
              <a:gdLst>
                <a:gd name="connsiteX0" fmla="*/ 0 w 1090833"/>
                <a:gd name="connsiteY0" fmla="*/ 6522357 h 6522357"/>
                <a:gd name="connsiteX1" fmla="*/ 1090833 w 1090833"/>
                <a:gd name="connsiteY1" fmla="*/ 5450193 h 6522357"/>
                <a:gd name="connsiteX2" fmla="*/ 594260 w 1090833"/>
                <a:gd name="connsiteY2" fmla="*/ 0 h 652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0833" h="6522357">
                  <a:moveTo>
                    <a:pt x="0" y="6522357"/>
                  </a:moveTo>
                  <a:lnTo>
                    <a:pt x="1090833" y="5450193"/>
                  </a:lnTo>
                  <a:lnTo>
                    <a:pt x="59426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4" name="任意多边形 143"/>
            <p:cNvSpPr/>
            <p:nvPr/>
          </p:nvSpPr>
          <p:spPr>
            <a:xfrm rot="18929670">
              <a:off x="7195586" y="3634568"/>
              <a:ext cx="675590" cy="4039521"/>
            </a:xfrm>
            <a:custGeom>
              <a:avLst/>
              <a:gdLst>
                <a:gd name="connsiteX0" fmla="*/ 307545 w 675590"/>
                <a:gd name="connsiteY0" fmla="*/ 0 h 4039521"/>
                <a:gd name="connsiteX1" fmla="*/ 675590 w 675590"/>
                <a:gd name="connsiteY1" fmla="*/ 4039521 h 4039521"/>
                <a:gd name="connsiteX2" fmla="*/ 0 w 675590"/>
                <a:gd name="connsiteY2" fmla="*/ 3375493 h 403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90" h="4039521">
                  <a:moveTo>
                    <a:pt x="307545" y="0"/>
                  </a:moveTo>
                  <a:lnTo>
                    <a:pt x="675590" y="4039521"/>
                  </a:lnTo>
                  <a:lnTo>
                    <a:pt x="0" y="337549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8" name="任意多边形 127"/>
            <p:cNvSpPr/>
            <p:nvPr/>
          </p:nvSpPr>
          <p:spPr>
            <a:xfrm rot="20015217" flipV="1">
              <a:off x="4545173" y="-450558"/>
              <a:ext cx="863443" cy="4952834"/>
            </a:xfrm>
            <a:custGeom>
              <a:avLst/>
              <a:gdLst>
                <a:gd name="connsiteX0" fmla="*/ 0 w 863443"/>
                <a:gd name="connsiteY0" fmla="*/ 4952834 h 4952834"/>
                <a:gd name="connsiteX1" fmla="*/ 863443 w 863443"/>
                <a:gd name="connsiteY1" fmla="*/ 4523973 h 4952834"/>
                <a:gd name="connsiteX2" fmla="*/ 451259 w 863443"/>
                <a:gd name="connsiteY2" fmla="*/ 0 h 495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3443" h="4952834">
                  <a:moveTo>
                    <a:pt x="0" y="4952834"/>
                  </a:moveTo>
                  <a:lnTo>
                    <a:pt x="863443" y="4523973"/>
                  </a:lnTo>
                  <a:lnTo>
                    <a:pt x="451259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2" name="任意多边形 141"/>
            <p:cNvSpPr/>
            <p:nvPr/>
          </p:nvSpPr>
          <p:spPr>
            <a:xfrm rot="20015217">
              <a:off x="6521721" y="4069585"/>
              <a:ext cx="534760" cy="3067462"/>
            </a:xfrm>
            <a:custGeom>
              <a:avLst/>
              <a:gdLst>
                <a:gd name="connsiteX0" fmla="*/ 255280 w 534760"/>
                <a:gd name="connsiteY0" fmla="*/ 0 h 3067462"/>
                <a:gd name="connsiteX1" fmla="*/ 534760 w 534760"/>
                <a:gd name="connsiteY1" fmla="*/ 3067462 h 3067462"/>
                <a:gd name="connsiteX2" fmla="*/ 0 w 534760"/>
                <a:gd name="connsiteY2" fmla="*/ 2801853 h 306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760" h="3067462">
                  <a:moveTo>
                    <a:pt x="255280" y="0"/>
                  </a:moveTo>
                  <a:lnTo>
                    <a:pt x="534760" y="3067462"/>
                  </a:lnTo>
                  <a:lnTo>
                    <a:pt x="0" y="280185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 rot="21100763" flipV="1">
              <a:off x="5386945" y="-79274"/>
              <a:ext cx="780073" cy="4337930"/>
            </a:xfrm>
            <a:custGeom>
              <a:avLst/>
              <a:gdLst>
                <a:gd name="connsiteX0" fmla="*/ 0 w 780073"/>
                <a:gd name="connsiteY0" fmla="*/ 4337930 h 4337930"/>
                <a:gd name="connsiteX1" fmla="*/ 780073 w 780073"/>
                <a:gd name="connsiteY1" fmla="*/ 4223843 h 4337930"/>
                <a:gd name="connsiteX2" fmla="*/ 395234 w 780073"/>
                <a:gd name="connsiteY2" fmla="*/ 0 h 433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0073" h="4337930">
                  <a:moveTo>
                    <a:pt x="0" y="4337930"/>
                  </a:moveTo>
                  <a:lnTo>
                    <a:pt x="780073" y="4223843"/>
                  </a:lnTo>
                  <a:lnTo>
                    <a:pt x="395234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0" name="任意多边形 139"/>
            <p:cNvSpPr/>
            <p:nvPr/>
          </p:nvSpPr>
          <p:spPr>
            <a:xfrm rot="21100763">
              <a:off x="6052016" y="4220468"/>
              <a:ext cx="483126" cy="2686630"/>
            </a:xfrm>
            <a:custGeom>
              <a:avLst/>
              <a:gdLst>
                <a:gd name="connsiteX0" fmla="*/ 238344 w 483126"/>
                <a:gd name="connsiteY0" fmla="*/ 0 h 2686630"/>
                <a:gd name="connsiteX1" fmla="*/ 483126 w 483126"/>
                <a:gd name="connsiteY1" fmla="*/ 2686630 h 2686630"/>
                <a:gd name="connsiteX2" fmla="*/ 0 w 483126"/>
                <a:gd name="connsiteY2" fmla="*/ 2615972 h 268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3126" h="2686630">
                  <a:moveTo>
                    <a:pt x="238344" y="0"/>
                  </a:moveTo>
                  <a:lnTo>
                    <a:pt x="483126" y="2686630"/>
                  </a:lnTo>
                  <a:lnTo>
                    <a:pt x="0" y="261597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4" name="任意多边形 123"/>
            <p:cNvSpPr/>
            <p:nvPr/>
          </p:nvSpPr>
          <p:spPr>
            <a:xfrm rot="586309" flipV="1">
              <a:off x="6080920" y="-98142"/>
              <a:ext cx="783279" cy="4365930"/>
            </a:xfrm>
            <a:custGeom>
              <a:avLst/>
              <a:gdLst>
                <a:gd name="connsiteX0" fmla="*/ 0 w 783279"/>
                <a:gd name="connsiteY0" fmla="*/ 4231031 h 4365930"/>
                <a:gd name="connsiteX1" fmla="*/ 783279 w 783279"/>
                <a:gd name="connsiteY1" fmla="*/ 4365930 h 4365930"/>
                <a:gd name="connsiteX2" fmla="*/ 385494 w 783279"/>
                <a:gd name="connsiteY2" fmla="*/ 0 h 436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3279" h="4365930">
                  <a:moveTo>
                    <a:pt x="0" y="4231031"/>
                  </a:moveTo>
                  <a:lnTo>
                    <a:pt x="783279" y="4365930"/>
                  </a:lnTo>
                  <a:lnTo>
                    <a:pt x="385494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38" name="任意多边形 137"/>
            <p:cNvSpPr/>
            <p:nvPr/>
          </p:nvSpPr>
          <p:spPr>
            <a:xfrm rot="586309">
              <a:off x="5620227" y="4214811"/>
              <a:ext cx="485112" cy="2703972"/>
            </a:xfrm>
            <a:custGeom>
              <a:avLst/>
              <a:gdLst>
                <a:gd name="connsiteX0" fmla="*/ 246362 w 485112"/>
                <a:gd name="connsiteY0" fmla="*/ 0 h 2703972"/>
                <a:gd name="connsiteX1" fmla="*/ 485112 w 485112"/>
                <a:gd name="connsiteY1" fmla="*/ 2620424 h 2703972"/>
                <a:gd name="connsiteX2" fmla="*/ 0 w 485112"/>
                <a:gd name="connsiteY2" fmla="*/ 2703972 h 270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112" h="2703972">
                  <a:moveTo>
                    <a:pt x="246362" y="0"/>
                  </a:moveTo>
                  <a:lnTo>
                    <a:pt x="485112" y="2620424"/>
                  </a:lnTo>
                  <a:lnTo>
                    <a:pt x="0" y="270397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2" name="任意多边形 121"/>
            <p:cNvSpPr/>
            <p:nvPr/>
          </p:nvSpPr>
          <p:spPr>
            <a:xfrm rot="1671855" flipV="1">
              <a:off x="6853285" y="-496233"/>
              <a:ext cx="874965" cy="5032921"/>
            </a:xfrm>
            <a:custGeom>
              <a:avLst/>
              <a:gdLst>
                <a:gd name="connsiteX0" fmla="*/ 0 w 874965"/>
                <a:gd name="connsiteY0" fmla="*/ 4570350 h 5032921"/>
                <a:gd name="connsiteX1" fmla="*/ 874965 w 874965"/>
                <a:gd name="connsiteY1" fmla="*/ 5032921 h 5032921"/>
                <a:gd name="connsiteX2" fmla="*/ 416410 w 874965"/>
                <a:gd name="connsiteY2" fmla="*/ 0 h 503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965" h="5032921">
                  <a:moveTo>
                    <a:pt x="0" y="4570350"/>
                  </a:moveTo>
                  <a:lnTo>
                    <a:pt x="874965" y="5032921"/>
                  </a:lnTo>
                  <a:lnTo>
                    <a:pt x="41641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36" name="任意多边形 135"/>
            <p:cNvSpPr/>
            <p:nvPr/>
          </p:nvSpPr>
          <p:spPr>
            <a:xfrm rot="1671855">
              <a:off x="5085091" y="4048274"/>
              <a:ext cx="541896" cy="3117062"/>
            </a:xfrm>
            <a:custGeom>
              <a:avLst/>
              <a:gdLst>
                <a:gd name="connsiteX0" fmla="*/ 283999 w 541896"/>
                <a:gd name="connsiteY0" fmla="*/ 0 h 3117062"/>
                <a:gd name="connsiteX1" fmla="*/ 541896 w 541896"/>
                <a:gd name="connsiteY1" fmla="*/ 2830575 h 3117062"/>
                <a:gd name="connsiteX2" fmla="*/ 0 w 541896"/>
                <a:gd name="connsiteY2" fmla="*/ 3117062 h 31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896" h="3117062">
                  <a:moveTo>
                    <a:pt x="283999" y="0"/>
                  </a:moveTo>
                  <a:lnTo>
                    <a:pt x="541896" y="2830575"/>
                  </a:lnTo>
                  <a:lnTo>
                    <a:pt x="0" y="311706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0" name="任意多边形 119"/>
            <p:cNvSpPr/>
            <p:nvPr/>
          </p:nvSpPr>
          <p:spPr>
            <a:xfrm rot="2757402" flipV="1">
              <a:off x="7989840" y="-1427491"/>
              <a:ext cx="1120013" cy="6725436"/>
            </a:xfrm>
            <a:custGeom>
              <a:avLst/>
              <a:gdLst>
                <a:gd name="connsiteX0" fmla="*/ 0 w 1120013"/>
                <a:gd name="connsiteY0" fmla="*/ 5567382 h 6725436"/>
                <a:gd name="connsiteX1" fmla="*/ 1120013 w 1120013"/>
                <a:gd name="connsiteY1" fmla="*/ 6725436 h 6725436"/>
                <a:gd name="connsiteX2" fmla="*/ 507251 w 1120013"/>
                <a:gd name="connsiteY2" fmla="*/ 0 h 672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0013" h="6725436">
                  <a:moveTo>
                    <a:pt x="0" y="5567382"/>
                  </a:moveTo>
                  <a:lnTo>
                    <a:pt x="1120013" y="6725436"/>
                  </a:lnTo>
                  <a:lnTo>
                    <a:pt x="507251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34" name="任意多边形 133"/>
            <p:cNvSpPr/>
            <p:nvPr/>
          </p:nvSpPr>
          <p:spPr>
            <a:xfrm rot="2757402">
              <a:off x="4229416" y="3576800"/>
              <a:ext cx="693663" cy="4165294"/>
            </a:xfrm>
            <a:custGeom>
              <a:avLst/>
              <a:gdLst>
                <a:gd name="connsiteX0" fmla="*/ 379505 w 693663"/>
                <a:gd name="connsiteY0" fmla="*/ 0 h 4165294"/>
                <a:gd name="connsiteX1" fmla="*/ 693663 w 693663"/>
                <a:gd name="connsiteY1" fmla="*/ 3448071 h 4165294"/>
                <a:gd name="connsiteX2" fmla="*/ 0 w 693663"/>
                <a:gd name="connsiteY2" fmla="*/ 4165294 h 416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3663" h="4165294">
                  <a:moveTo>
                    <a:pt x="379505" y="0"/>
                  </a:moveTo>
                  <a:lnTo>
                    <a:pt x="693663" y="3448071"/>
                  </a:lnTo>
                  <a:lnTo>
                    <a:pt x="0" y="416529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52" name="任意多边形 151"/>
            <p:cNvSpPr/>
            <p:nvPr/>
          </p:nvSpPr>
          <p:spPr>
            <a:xfrm rot="3842948" flipV="1">
              <a:off x="8654501" y="-888881"/>
              <a:ext cx="1237825" cy="7094152"/>
            </a:xfrm>
            <a:custGeom>
              <a:avLst/>
              <a:gdLst>
                <a:gd name="connsiteX0" fmla="*/ 0 w 1237825"/>
                <a:gd name="connsiteY0" fmla="*/ 7094152 h 7094152"/>
                <a:gd name="connsiteX1" fmla="*/ 1237825 w 1237825"/>
                <a:gd name="connsiteY1" fmla="*/ 6491738 h 7094152"/>
                <a:gd name="connsiteX2" fmla="*/ 646356 w 1237825"/>
                <a:gd name="connsiteY2" fmla="*/ 0 h 709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825" h="7094152">
                  <a:moveTo>
                    <a:pt x="0" y="7094152"/>
                  </a:moveTo>
                  <a:lnTo>
                    <a:pt x="1237825" y="6491738"/>
                  </a:lnTo>
                  <a:lnTo>
                    <a:pt x="646356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50" name="任意多边形 149"/>
            <p:cNvSpPr/>
            <p:nvPr/>
          </p:nvSpPr>
          <p:spPr>
            <a:xfrm rot="3842948">
              <a:off x="2561144" y="2311853"/>
              <a:ext cx="1051463" cy="6629131"/>
            </a:xfrm>
            <a:custGeom>
              <a:avLst/>
              <a:gdLst>
                <a:gd name="connsiteX0" fmla="*/ 591470 w 1051463"/>
                <a:gd name="connsiteY0" fmla="*/ 0 h 6629131"/>
                <a:gd name="connsiteX1" fmla="*/ 1051463 w 1051463"/>
                <a:gd name="connsiteY1" fmla="*/ 5048705 h 6629131"/>
                <a:gd name="connsiteX2" fmla="*/ 282315 w 1051463"/>
                <a:gd name="connsiteY2" fmla="*/ 6629131 h 6629131"/>
                <a:gd name="connsiteX3" fmla="*/ 0 w 1051463"/>
                <a:gd name="connsiteY3" fmla="*/ 6491736 h 662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463" h="6629131">
                  <a:moveTo>
                    <a:pt x="591470" y="0"/>
                  </a:moveTo>
                  <a:lnTo>
                    <a:pt x="1051463" y="5048705"/>
                  </a:lnTo>
                  <a:lnTo>
                    <a:pt x="282315" y="6629131"/>
                  </a:lnTo>
                  <a:lnTo>
                    <a:pt x="0" y="649173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94" name="任意多边形 93"/>
            <p:cNvSpPr/>
            <p:nvPr/>
          </p:nvSpPr>
          <p:spPr>
            <a:xfrm rot="4928494" flipV="1">
              <a:off x="8621085" y="685957"/>
              <a:ext cx="1121535" cy="6232163"/>
            </a:xfrm>
            <a:custGeom>
              <a:avLst/>
              <a:gdLst>
                <a:gd name="connsiteX0" fmla="*/ 0 w 1121535"/>
                <a:gd name="connsiteY0" fmla="*/ 6232163 h 6232163"/>
                <a:gd name="connsiteX1" fmla="*/ 1121535 w 1121535"/>
                <a:gd name="connsiteY1" fmla="*/ 6077367 h 6232163"/>
                <a:gd name="connsiteX2" fmla="*/ 567820 w 1121535"/>
                <a:gd name="connsiteY2" fmla="*/ 0 h 623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535" h="6232163">
                  <a:moveTo>
                    <a:pt x="0" y="6232163"/>
                  </a:moveTo>
                  <a:lnTo>
                    <a:pt x="1121535" y="6077367"/>
                  </a:lnTo>
                  <a:lnTo>
                    <a:pt x="56782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4" name="任意多边形 113"/>
            <p:cNvSpPr/>
            <p:nvPr/>
          </p:nvSpPr>
          <p:spPr>
            <a:xfrm rot="4928494">
              <a:off x="2449379" y="1552026"/>
              <a:ext cx="1121535" cy="6232162"/>
            </a:xfrm>
            <a:custGeom>
              <a:avLst/>
              <a:gdLst>
                <a:gd name="connsiteX0" fmla="*/ 553716 w 1121535"/>
                <a:gd name="connsiteY0" fmla="*/ 0 h 6232162"/>
                <a:gd name="connsiteX1" fmla="*/ 1121535 w 1121535"/>
                <a:gd name="connsiteY1" fmla="*/ 6232162 h 6232162"/>
                <a:gd name="connsiteX2" fmla="*/ 0 w 1121535"/>
                <a:gd name="connsiteY2" fmla="*/ 6077365 h 623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535" h="6232162">
                  <a:moveTo>
                    <a:pt x="553716" y="0"/>
                  </a:moveTo>
                  <a:lnTo>
                    <a:pt x="1121535" y="6232162"/>
                  </a:lnTo>
                  <a:lnTo>
                    <a:pt x="0" y="607736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96" name="任意多边形 95"/>
            <p:cNvSpPr/>
            <p:nvPr/>
          </p:nvSpPr>
          <p:spPr>
            <a:xfrm rot="6014040" flipV="1">
              <a:off x="8628780" y="1654628"/>
              <a:ext cx="1129092" cy="6298154"/>
            </a:xfrm>
            <a:custGeom>
              <a:avLst/>
              <a:gdLst>
                <a:gd name="connsiteX0" fmla="*/ 555260 w 1129092"/>
                <a:gd name="connsiteY0" fmla="*/ 0 h 6298154"/>
                <a:gd name="connsiteX1" fmla="*/ 0 w 1129092"/>
                <a:gd name="connsiteY1" fmla="*/ 6094306 h 6298154"/>
                <a:gd name="connsiteX2" fmla="*/ 1129092 w 1129092"/>
                <a:gd name="connsiteY2" fmla="*/ 6298154 h 629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092" h="6298154">
                  <a:moveTo>
                    <a:pt x="555260" y="0"/>
                  </a:moveTo>
                  <a:lnTo>
                    <a:pt x="0" y="6094306"/>
                  </a:lnTo>
                  <a:lnTo>
                    <a:pt x="1129092" y="629815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 rot="6014040">
              <a:off x="2434129" y="517367"/>
              <a:ext cx="1129091" cy="6298152"/>
            </a:xfrm>
            <a:custGeom>
              <a:avLst/>
              <a:gdLst>
                <a:gd name="connsiteX0" fmla="*/ 0 w 1129091"/>
                <a:gd name="connsiteY0" fmla="*/ 6298152 h 6298152"/>
                <a:gd name="connsiteX1" fmla="*/ 573832 w 1129091"/>
                <a:gd name="connsiteY1" fmla="*/ 0 h 6298152"/>
                <a:gd name="connsiteX2" fmla="*/ 1129091 w 1129091"/>
                <a:gd name="connsiteY2" fmla="*/ 6094305 h 629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091" h="6298152">
                  <a:moveTo>
                    <a:pt x="0" y="6298152"/>
                  </a:moveTo>
                  <a:lnTo>
                    <a:pt x="573832" y="0"/>
                  </a:lnTo>
                  <a:lnTo>
                    <a:pt x="1129091" y="6094305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98" name="任意多边形 97"/>
            <p:cNvSpPr/>
            <p:nvPr/>
          </p:nvSpPr>
          <p:spPr>
            <a:xfrm rot="7099586" flipV="1">
              <a:off x="8529873" y="2423029"/>
              <a:ext cx="1032256" cy="6610620"/>
            </a:xfrm>
            <a:custGeom>
              <a:avLst/>
              <a:gdLst>
                <a:gd name="connsiteX0" fmla="*/ 601429 w 1032256"/>
                <a:gd name="connsiteY0" fmla="*/ 0 h 6610620"/>
                <a:gd name="connsiteX1" fmla="*/ 0 w 1032256"/>
                <a:gd name="connsiteY1" fmla="*/ 6601044 h 6610620"/>
                <a:gd name="connsiteX2" fmla="*/ 17764 w 1032256"/>
                <a:gd name="connsiteY2" fmla="*/ 6610620 h 6610620"/>
                <a:gd name="connsiteX3" fmla="*/ 1032256 w 1032256"/>
                <a:gd name="connsiteY3" fmla="*/ 4728586 h 661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2256" h="6610620">
                  <a:moveTo>
                    <a:pt x="601429" y="0"/>
                  </a:moveTo>
                  <a:lnTo>
                    <a:pt x="0" y="6601044"/>
                  </a:lnTo>
                  <a:lnTo>
                    <a:pt x="17764" y="6610620"/>
                  </a:lnTo>
                  <a:lnTo>
                    <a:pt x="1032256" y="472858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78" name="任意多边形 77"/>
            <p:cNvSpPr/>
            <p:nvPr/>
          </p:nvSpPr>
          <p:spPr>
            <a:xfrm rot="7099586">
              <a:off x="2272820" y="-1161582"/>
              <a:ext cx="1264984" cy="7282919"/>
            </a:xfrm>
            <a:custGeom>
              <a:avLst/>
              <a:gdLst>
                <a:gd name="connsiteX0" fmla="*/ 0 w 1264984"/>
                <a:gd name="connsiteY0" fmla="*/ 7282919 h 7282919"/>
                <a:gd name="connsiteX1" fmla="*/ 663556 w 1264984"/>
                <a:gd name="connsiteY1" fmla="*/ 0 h 7282919"/>
                <a:gd name="connsiteX2" fmla="*/ 1264984 w 1264984"/>
                <a:gd name="connsiteY2" fmla="*/ 6601043 h 7282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984" h="7282919">
                  <a:moveTo>
                    <a:pt x="0" y="7282919"/>
                  </a:moveTo>
                  <a:lnTo>
                    <a:pt x="663556" y="0"/>
                  </a:lnTo>
                  <a:lnTo>
                    <a:pt x="1264984" y="660104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 rot="8185132" flipV="1">
              <a:off x="7151037" y="3668882"/>
              <a:ext cx="664795" cy="3964590"/>
            </a:xfrm>
            <a:custGeom>
              <a:avLst/>
              <a:gdLst>
                <a:gd name="connsiteX0" fmla="*/ 361219 w 664795"/>
                <a:gd name="connsiteY0" fmla="*/ 0 h 3964590"/>
                <a:gd name="connsiteX1" fmla="*/ 0 w 664795"/>
                <a:gd name="connsiteY1" fmla="*/ 3964590 h 3964590"/>
                <a:gd name="connsiteX2" fmla="*/ 664795 w 664795"/>
                <a:gd name="connsiteY2" fmla="*/ 3331932 h 396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4795" h="3964590">
                  <a:moveTo>
                    <a:pt x="361219" y="0"/>
                  </a:moveTo>
                  <a:lnTo>
                    <a:pt x="0" y="3964590"/>
                  </a:lnTo>
                  <a:lnTo>
                    <a:pt x="664795" y="333193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0" name="任意多边形 79"/>
            <p:cNvSpPr/>
            <p:nvPr/>
          </p:nvSpPr>
          <p:spPr>
            <a:xfrm rot="8185132">
              <a:off x="3319097" y="-1252103"/>
              <a:ext cx="1073401" cy="6401370"/>
            </a:xfrm>
            <a:custGeom>
              <a:avLst/>
              <a:gdLst>
                <a:gd name="connsiteX0" fmla="*/ 1073401 w 1073401"/>
                <a:gd name="connsiteY0" fmla="*/ 6401370 h 6401370"/>
                <a:gd name="connsiteX1" fmla="*/ 0 w 1073401"/>
                <a:gd name="connsiteY1" fmla="*/ 5379857 h 6401370"/>
                <a:gd name="connsiteX2" fmla="*/ 490165 w 1073401"/>
                <a:gd name="connsiteY2" fmla="*/ 0 h 640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401" h="6401370">
                  <a:moveTo>
                    <a:pt x="1073401" y="6401370"/>
                  </a:moveTo>
                  <a:lnTo>
                    <a:pt x="0" y="5379857"/>
                  </a:lnTo>
                  <a:lnTo>
                    <a:pt x="490165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 rot="9270678" flipV="1">
              <a:off x="6494762" y="4082286"/>
              <a:ext cx="530491" cy="3037687"/>
            </a:xfrm>
            <a:custGeom>
              <a:avLst/>
              <a:gdLst>
                <a:gd name="connsiteX0" fmla="*/ 276767 w 530491"/>
                <a:gd name="connsiteY0" fmla="*/ 0 h 3037687"/>
                <a:gd name="connsiteX1" fmla="*/ 0 w 530491"/>
                <a:gd name="connsiteY1" fmla="*/ 3037687 h 3037687"/>
                <a:gd name="connsiteX2" fmla="*/ 530491 w 530491"/>
                <a:gd name="connsiteY2" fmla="*/ 2784784 h 30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491" h="3037687">
                  <a:moveTo>
                    <a:pt x="276767" y="0"/>
                  </a:moveTo>
                  <a:lnTo>
                    <a:pt x="0" y="3037687"/>
                  </a:lnTo>
                  <a:lnTo>
                    <a:pt x="530491" y="278478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 rot="9270678">
              <a:off x="4595590" y="-422991"/>
              <a:ext cx="856552" cy="4904759"/>
            </a:xfrm>
            <a:custGeom>
              <a:avLst/>
              <a:gdLst>
                <a:gd name="connsiteX0" fmla="*/ 856552 w 856552"/>
                <a:gd name="connsiteY0" fmla="*/ 4904759 h 4904759"/>
                <a:gd name="connsiteX1" fmla="*/ 0 w 856552"/>
                <a:gd name="connsiteY1" fmla="*/ 4496412 h 4904759"/>
                <a:gd name="connsiteX2" fmla="*/ 409674 w 856552"/>
                <a:gd name="connsiteY2" fmla="*/ 0 h 49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552" h="4904759">
                  <a:moveTo>
                    <a:pt x="856552" y="4904759"/>
                  </a:moveTo>
                  <a:lnTo>
                    <a:pt x="0" y="4496412"/>
                  </a:lnTo>
                  <a:lnTo>
                    <a:pt x="409674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04" name="任意多边形 103"/>
            <p:cNvSpPr/>
            <p:nvPr/>
          </p:nvSpPr>
          <p:spPr>
            <a:xfrm rot="10356225" flipV="1">
              <a:off x="6030089" y="4223571"/>
              <a:ext cx="482033" cy="2676590"/>
            </a:xfrm>
            <a:custGeom>
              <a:avLst/>
              <a:gdLst>
                <a:gd name="connsiteX0" fmla="*/ 243867 w 482033"/>
                <a:gd name="connsiteY0" fmla="*/ 0 h 2676590"/>
                <a:gd name="connsiteX1" fmla="*/ 0 w 482033"/>
                <a:gd name="connsiteY1" fmla="*/ 2676590 h 2676590"/>
                <a:gd name="connsiteX2" fmla="*/ 482033 w 482033"/>
                <a:gd name="connsiteY2" fmla="*/ 2614017 h 267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2033" h="2676590">
                  <a:moveTo>
                    <a:pt x="243867" y="0"/>
                  </a:moveTo>
                  <a:lnTo>
                    <a:pt x="0" y="2676590"/>
                  </a:lnTo>
                  <a:lnTo>
                    <a:pt x="482033" y="261401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6" name="任意多边形 125"/>
            <p:cNvSpPr/>
            <p:nvPr/>
          </p:nvSpPr>
          <p:spPr>
            <a:xfrm rot="10356225">
              <a:off x="5424111" y="-68075"/>
              <a:ext cx="778308" cy="4321720"/>
            </a:xfrm>
            <a:custGeom>
              <a:avLst/>
              <a:gdLst>
                <a:gd name="connsiteX0" fmla="*/ 778308 w 778308"/>
                <a:gd name="connsiteY0" fmla="*/ 4321720 h 4321720"/>
                <a:gd name="connsiteX1" fmla="*/ 0 w 778308"/>
                <a:gd name="connsiteY1" fmla="*/ 4220687 h 4321720"/>
                <a:gd name="connsiteX2" fmla="*/ 384552 w 778308"/>
                <a:gd name="connsiteY2" fmla="*/ 0 h 432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8308" h="4321720">
                  <a:moveTo>
                    <a:pt x="778308" y="4321720"/>
                  </a:moveTo>
                  <a:lnTo>
                    <a:pt x="0" y="4220687"/>
                  </a:lnTo>
                  <a:lnTo>
                    <a:pt x="384552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06" name="任意多边形 105"/>
            <p:cNvSpPr/>
            <p:nvPr/>
          </p:nvSpPr>
          <p:spPr>
            <a:xfrm rot="11441771" flipV="1">
              <a:off x="5596559" y="4210701"/>
              <a:ext cx="486551" cy="2716047"/>
            </a:xfrm>
            <a:custGeom>
              <a:avLst/>
              <a:gdLst>
                <a:gd name="connsiteX0" fmla="*/ 239089 w 486551"/>
                <a:gd name="connsiteY0" fmla="*/ 0 h 2716047"/>
                <a:gd name="connsiteX1" fmla="*/ 0 w 486551"/>
                <a:gd name="connsiteY1" fmla="*/ 2624146 h 2716047"/>
                <a:gd name="connsiteX2" fmla="*/ 486551 w 486551"/>
                <a:gd name="connsiteY2" fmla="*/ 2716047 h 271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551" h="2716047">
                  <a:moveTo>
                    <a:pt x="239089" y="0"/>
                  </a:moveTo>
                  <a:lnTo>
                    <a:pt x="0" y="2624146"/>
                  </a:lnTo>
                  <a:lnTo>
                    <a:pt x="486551" y="2716047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6" name="任意多边形 85"/>
            <p:cNvSpPr/>
            <p:nvPr/>
          </p:nvSpPr>
          <p:spPr>
            <a:xfrm rot="11441771">
              <a:off x="6116811" y="-111003"/>
              <a:ext cx="785603" cy="4385428"/>
            </a:xfrm>
            <a:custGeom>
              <a:avLst/>
              <a:gdLst>
                <a:gd name="connsiteX0" fmla="*/ 785603 w 785603"/>
                <a:gd name="connsiteY0" fmla="*/ 4237041 h 4385428"/>
                <a:gd name="connsiteX1" fmla="*/ 0 w 785603"/>
                <a:gd name="connsiteY1" fmla="*/ 4385428 h 4385428"/>
                <a:gd name="connsiteX2" fmla="*/ 399562 w 785603"/>
                <a:gd name="connsiteY2" fmla="*/ 0 h 438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603" h="4385428">
                  <a:moveTo>
                    <a:pt x="785603" y="4237041"/>
                  </a:moveTo>
                  <a:lnTo>
                    <a:pt x="0" y="4385428"/>
                  </a:lnTo>
                  <a:lnTo>
                    <a:pt x="399562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08" name="任意多边形 107"/>
            <p:cNvSpPr/>
            <p:nvPr/>
          </p:nvSpPr>
          <p:spPr>
            <a:xfrm rot="12527317" flipV="1">
              <a:off x="5052014" y="4033781"/>
              <a:ext cx="546731" cy="3150568"/>
            </a:xfrm>
            <a:custGeom>
              <a:avLst/>
              <a:gdLst>
                <a:gd name="connsiteX0" fmla="*/ 259680 w 546731"/>
                <a:gd name="connsiteY0" fmla="*/ 0 h 3150568"/>
                <a:gd name="connsiteX1" fmla="*/ 0 w 546731"/>
                <a:gd name="connsiteY1" fmla="*/ 2850141 h 3150568"/>
                <a:gd name="connsiteX2" fmla="*/ 546731 w 546731"/>
                <a:gd name="connsiteY2" fmla="*/ 3150568 h 315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731" h="3150568">
                  <a:moveTo>
                    <a:pt x="259680" y="0"/>
                  </a:moveTo>
                  <a:lnTo>
                    <a:pt x="0" y="2850141"/>
                  </a:lnTo>
                  <a:lnTo>
                    <a:pt x="546731" y="3150568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88" name="任意多边形 87"/>
            <p:cNvSpPr/>
            <p:nvPr/>
          </p:nvSpPr>
          <p:spPr>
            <a:xfrm rot="12527317">
              <a:off x="6898883" y="-526934"/>
              <a:ext cx="882773" cy="5087021"/>
            </a:xfrm>
            <a:custGeom>
              <a:avLst/>
              <a:gdLst>
                <a:gd name="connsiteX0" fmla="*/ 882773 w 882773"/>
                <a:gd name="connsiteY0" fmla="*/ 4601941 h 5087021"/>
                <a:gd name="connsiteX1" fmla="*/ 0 w 882773"/>
                <a:gd name="connsiteY1" fmla="*/ 5087021 h 5087021"/>
                <a:gd name="connsiteX2" fmla="*/ 463485 w 882773"/>
                <a:gd name="connsiteY2" fmla="*/ 0 h 508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773" h="5087021">
                  <a:moveTo>
                    <a:pt x="882773" y="4601941"/>
                  </a:moveTo>
                  <a:lnTo>
                    <a:pt x="0" y="5087021"/>
                  </a:lnTo>
                  <a:lnTo>
                    <a:pt x="463485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10" name="任意多边形 109"/>
            <p:cNvSpPr/>
            <p:nvPr/>
          </p:nvSpPr>
          <p:spPr>
            <a:xfrm rot="13612863" flipV="1">
              <a:off x="4168063" y="3537311"/>
              <a:ext cx="705944" cy="4251029"/>
            </a:xfrm>
            <a:custGeom>
              <a:avLst/>
              <a:gdLst>
                <a:gd name="connsiteX0" fmla="*/ 318629 w 705944"/>
                <a:gd name="connsiteY0" fmla="*/ 0 h 4251029"/>
                <a:gd name="connsiteX1" fmla="*/ 0 w 705944"/>
                <a:gd name="connsiteY1" fmla="*/ 3497140 h 4251029"/>
                <a:gd name="connsiteX2" fmla="*/ 705944 w 705944"/>
                <a:gd name="connsiteY2" fmla="*/ 4251029 h 425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5944" h="4251029">
                  <a:moveTo>
                    <a:pt x="318629" y="0"/>
                  </a:moveTo>
                  <a:lnTo>
                    <a:pt x="0" y="3497140"/>
                  </a:lnTo>
                  <a:lnTo>
                    <a:pt x="705944" y="4251029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 rot="13612863">
              <a:off x="8069073" y="-1502161"/>
              <a:ext cx="1139843" cy="6863866"/>
            </a:xfrm>
            <a:custGeom>
              <a:avLst/>
              <a:gdLst>
                <a:gd name="connsiteX0" fmla="*/ 1139843 w 1139843"/>
                <a:gd name="connsiteY0" fmla="*/ 5646610 h 6863866"/>
                <a:gd name="connsiteX1" fmla="*/ 0 w 1139843"/>
                <a:gd name="connsiteY1" fmla="*/ 6863866 h 6863866"/>
                <a:gd name="connsiteX2" fmla="*/ 625375 w 1139843"/>
                <a:gd name="connsiteY2" fmla="*/ 0 h 686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9843" h="6863866">
                  <a:moveTo>
                    <a:pt x="1139843" y="5646610"/>
                  </a:moveTo>
                  <a:lnTo>
                    <a:pt x="0" y="6863866"/>
                  </a:lnTo>
                  <a:lnTo>
                    <a:pt x="625375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6" name="任意多边形 145"/>
            <p:cNvSpPr/>
            <p:nvPr/>
          </p:nvSpPr>
          <p:spPr>
            <a:xfrm rot="14698410" flipV="1">
              <a:off x="2536067" y="2269272"/>
              <a:ext cx="1060621" cy="6633255"/>
            </a:xfrm>
            <a:custGeom>
              <a:avLst/>
              <a:gdLst>
                <a:gd name="connsiteX0" fmla="*/ 472668 w 1060621"/>
                <a:gd name="connsiteY0" fmla="*/ 0 h 6633255"/>
                <a:gd name="connsiteX1" fmla="*/ 0 w 1060621"/>
                <a:gd name="connsiteY1" fmla="*/ 5187809 h 6633255"/>
                <a:gd name="connsiteX2" fmla="*/ 674836 w 1060621"/>
                <a:gd name="connsiteY2" fmla="*/ 6633255 h 6633255"/>
                <a:gd name="connsiteX3" fmla="*/ 1060621 w 1060621"/>
                <a:gd name="connsiteY3" fmla="*/ 6453144 h 663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0621" h="6633255">
                  <a:moveTo>
                    <a:pt x="472668" y="0"/>
                  </a:moveTo>
                  <a:lnTo>
                    <a:pt x="0" y="5187809"/>
                  </a:lnTo>
                  <a:lnTo>
                    <a:pt x="674836" y="6633255"/>
                  </a:lnTo>
                  <a:lnTo>
                    <a:pt x="1060621" y="645314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48" name="任意多边形 147"/>
            <p:cNvSpPr/>
            <p:nvPr/>
          </p:nvSpPr>
          <p:spPr>
            <a:xfrm rot="14698410">
              <a:off x="8654290" y="-788103"/>
              <a:ext cx="1228149" cy="7026530"/>
            </a:xfrm>
            <a:custGeom>
              <a:avLst/>
              <a:gdLst>
                <a:gd name="connsiteX0" fmla="*/ 1228149 w 1228149"/>
                <a:gd name="connsiteY0" fmla="*/ 7026530 h 7026530"/>
                <a:gd name="connsiteX1" fmla="*/ 0 w 1228149"/>
                <a:gd name="connsiteY1" fmla="*/ 6453143 h 7026530"/>
                <a:gd name="connsiteX2" fmla="*/ 587954 w 1228149"/>
                <a:gd name="connsiteY2" fmla="*/ 0 h 702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149" h="7026530">
                  <a:moveTo>
                    <a:pt x="1228149" y="7026530"/>
                  </a:moveTo>
                  <a:lnTo>
                    <a:pt x="0" y="6453143"/>
                  </a:lnTo>
                  <a:lnTo>
                    <a:pt x="587954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113" name="矩形: 圆角 81"/>
          <p:cNvSpPr/>
          <p:nvPr/>
        </p:nvSpPr>
        <p:spPr>
          <a:xfrm>
            <a:off x="1558883" y="1114744"/>
            <a:ext cx="8811460" cy="4583802"/>
          </a:xfrm>
          <a:prstGeom prst="roundRect">
            <a:avLst>
              <a:gd name="adj" fmla="val 4166"/>
            </a:avLst>
          </a:prstGeom>
          <a:solidFill>
            <a:srgbClr val="FFFBEF"/>
          </a:solidFill>
          <a:ln w="12700" cap="flat" cmpd="sng" algn="ctr">
            <a:noFill/>
            <a:prstDash val="solid"/>
            <a:miter lim="800000"/>
          </a:ln>
          <a:effectLst>
            <a:outerShdw blurRad="266700" sx="106000" sy="106000" algn="ctr" rotWithShape="0">
              <a:sysClr val="windowText" lastClr="000000">
                <a:alpha val="6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15" name="缺角矩形 114"/>
          <p:cNvSpPr/>
          <p:nvPr/>
        </p:nvSpPr>
        <p:spPr>
          <a:xfrm>
            <a:off x="1814793" y="1390341"/>
            <a:ext cx="8299641" cy="4032608"/>
          </a:xfrm>
          <a:prstGeom prst="plaque">
            <a:avLst>
              <a:gd name="adj" fmla="val 4584"/>
            </a:avLst>
          </a:prstGeom>
          <a:noFill/>
          <a:ln w="12700" cap="flat" cmpd="sng" algn="ctr">
            <a:solidFill>
              <a:srgbClr val="FF9E2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48"/>
          <a:stretch>
            <a:fillRect/>
          </a:stretch>
        </p:blipFill>
        <p:spPr>
          <a:xfrm>
            <a:off x="16344" y="4952162"/>
            <a:ext cx="12188751" cy="21275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9" t="5334" b="50284"/>
          <a:stretch>
            <a:fillRect/>
          </a:stretch>
        </p:blipFill>
        <p:spPr>
          <a:xfrm>
            <a:off x="9111154" y="3613684"/>
            <a:ext cx="2664925" cy="30436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1" t="49714" b="5523"/>
          <a:stretch>
            <a:fillRect/>
          </a:stretch>
        </p:blipFill>
        <p:spPr>
          <a:xfrm flipH="1">
            <a:off x="352856" y="3463427"/>
            <a:ext cx="2599696" cy="30697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3"/>
          <a:stretch>
            <a:fillRect/>
          </a:stretch>
        </p:blipFill>
        <p:spPr>
          <a:xfrm>
            <a:off x="10115826" y="0"/>
            <a:ext cx="2076173" cy="4060025"/>
          </a:xfrm>
          <a:prstGeom prst="rect">
            <a:avLst/>
          </a:prstGeom>
        </p:spPr>
      </p:pic>
      <p:pic>
        <p:nvPicPr>
          <p:cNvPr id="153" name="图片 1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3"/>
          <a:stretch>
            <a:fillRect/>
          </a:stretch>
        </p:blipFill>
        <p:spPr>
          <a:xfrm flipH="1">
            <a:off x="0" y="0"/>
            <a:ext cx="2076173" cy="4060025"/>
          </a:xfrm>
          <a:prstGeom prst="rect">
            <a:avLst/>
          </a:prstGeom>
        </p:spPr>
      </p:pic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9" t="14257" r="40359" b="83366"/>
          <a:stretch>
            <a:fillRect/>
          </a:stretch>
        </p:blipFill>
        <p:spPr>
          <a:xfrm>
            <a:off x="7562609" y="1573349"/>
            <a:ext cx="712381" cy="361507"/>
          </a:xfrm>
          <a:prstGeom prst="rect">
            <a:avLst/>
          </a:prstGeom>
        </p:spPr>
      </p:pic>
      <p:pic>
        <p:nvPicPr>
          <p:cNvPr id="155" name="图片 15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9" t="6215" r="27927" b="90358"/>
          <a:stretch>
            <a:fillRect/>
          </a:stretch>
        </p:blipFill>
        <p:spPr>
          <a:xfrm>
            <a:off x="3859992" y="4179682"/>
            <a:ext cx="1052623" cy="520995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9" t="16425" r="40359" b="80988"/>
          <a:stretch>
            <a:fillRect/>
          </a:stretch>
        </p:blipFill>
        <p:spPr>
          <a:xfrm>
            <a:off x="2317489" y="1968951"/>
            <a:ext cx="712381" cy="393404"/>
          </a:xfrm>
          <a:prstGeom prst="rect">
            <a:avLst/>
          </a:prstGeom>
        </p:spPr>
      </p:pic>
      <p:pic>
        <p:nvPicPr>
          <p:cNvPr id="157" name="图片 15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9" t="16425" r="40359" b="80988"/>
          <a:stretch>
            <a:fillRect/>
          </a:stretch>
        </p:blipFill>
        <p:spPr>
          <a:xfrm>
            <a:off x="8772091" y="2861164"/>
            <a:ext cx="712381" cy="393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Medium"/>
        <a:ea typeface="思源黑体 CN Medium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Office WWO_base_provider_20220117102555-321f3fca00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6" baseType="lpstr">
      <vt:lpstr>Arial</vt:lpstr>
      <vt:lpstr>宋体</vt:lpstr>
      <vt:lpstr>Wingdings</vt:lpstr>
      <vt:lpstr>思源黑体 CN Light</vt:lpstr>
      <vt:lpstr>思源宋体 CN Heavy</vt:lpstr>
      <vt:lpstr>思源宋体 Heavy</vt:lpstr>
      <vt:lpstr>汉仪书宋二KW</vt:lpstr>
      <vt:lpstr>汉仪君黑-75简</vt:lpstr>
      <vt:lpstr>汉仪中黑KW</vt:lpstr>
      <vt:lpstr>汉仪君黑-55W</vt:lpstr>
      <vt:lpstr>思源黑体 CN Normal</vt:lpstr>
      <vt:lpstr>思源黑体 CN Normal</vt:lpstr>
      <vt:lpstr>幼圆</vt:lpstr>
      <vt:lpstr>Kingsoft Confetti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蛋花花</cp:lastModifiedBy>
  <dcterms:created xsi:type="dcterms:W3CDTF">2024-02-02T08:19:48Z</dcterms:created>
  <dcterms:modified xsi:type="dcterms:W3CDTF">2024-02-02T08:19:48Z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5BE587B5DFE847769F95CFD7559F651A_13</vt:lpwstr>
  </property>
  <property fmtid="{D5CDD505-2E9C-101B-9397-08002B2CF9AE}" pid="3" name="KSOProductBuildVer">
    <vt:lpwstr>2052-0.0.0.0</vt:lpwstr>
  </property>
</Properties>
</file>